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f6154b3c922e8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f6154b3c922e8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f6154b3c922e8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f6154b3c922e8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2f6154b3c922e8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2f6154b3c922e8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f6154b3c922e8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f6154b3c922e8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f6154b3c922e8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f6154b3c922e8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Relationship Id="rId6" Type="http://schemas.openxmlformats.org/officeDocument/2006/relationships/image" Target="../media/image13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9.jpg"/><Relationship Id="rId7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86C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Look book: Lawyer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feminine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98" y="437525"/>
            <a:ext cx="2528699" cy="37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200" y="437525"/>
            <a:ext cx="2094626" cy="27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00" y="2628949"/>
            <a:ext cx="2094625" cy="16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7825" y="437513"/>
            <a:ext cx="2528699" cy="387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300" y="2440600"/>
            <a:ext cx="1739014" cy="234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4900" y="389390"/>
            <a:ext cx="1505825" cy="202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6275"/>
            <a:ext cx="3318325" cy="406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5600" y="2440588"/>
            <a:ext cx="2030875" cy="20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5605" y="256240"/>
            <a:ext cx="1739025" cy="229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25776" cy="39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661" y="397125"/>
            <a:ext cx="2839850" cy="37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4651" y="397125"/>
            <a:ext cx="1810225" cy="18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324" y="2571750"/>
            <a:ext cx="1988875" cy="19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74311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701" y="2320450"/>
            <a:ext cx="1910125" cy="19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8265" y="410325"/>
            <a:ext cx="1910125" cy="19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2571738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150" y="0"/>
            <a:ext cx="1847850" cy="246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152400"/>
            <a:ext cx="2466974" cy="24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0732" y="2595563"/>
            <a:ext cx="2419351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43857"/>
            <a:ext cx="2419350" cy="362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